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snapVertSplitter="1" vertBarState="minimized" horzBarState="maximized"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64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D2DFE1-DBC1-491A-BA38-C6F03DCE6AC8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86AB15-4EDB-4870-8BB6-C0EC27818B5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*</dc:creator>
  <cp:lastModifiedBy>*</cp:lastModifiedBy>
  <cp:revision>4</cp:revision>
  <dcterms:created xsi:type="dcterms:W3CDTF">2011-11-02T22:56:29Z</dcterms:created>
  <dcterms:modified xsi:type="dcterms:W3CDTF">2011-11-03T02:21:55Z</dcterms:modified>
</cp:coreProperties>
</file>

<file path=docProps/thumbnail.jpeg>
</file>